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14247" y="8489616"/>
            <a:ext cx="11868909" cy="777560"/>
            <a:chOff x="5414247" y="8489616"/>
            <a:chExt cx="11868909" cy="777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4247" y="8489616"/>
              <a:ext cx="11868909" cy="777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558" y="1018538"/>
            <a:ext cx="16280598" cy="6542174"/>
            <a:chOff x="1002558" y="1018538"/>
            <a:chExt cx="16280598" cy="6542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558" y="1018538"/>
              <a:ext cx="16280598" cy="65421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2558" y="8489616"/>
            <a:ext cx="4440260" cy="777560"/>
            <a:chOff x="1002558" y="8489616"/>
            <a:chExt cx="4440260" cy="7775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558" y="8489616"/>
              <a:ext cx="4440260" cy="777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558" y="7462826"/>
            <a:ext cx="16278230" cy="829746"/>
            <a:chOff x="1002558" y="7462826"/>
            <a:chExt cx="16278230" cy="829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558" y="7462826"/>
              <a:ext cx="16278230" cy="829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9739" y="8641997"/>
            <a:ext cx="446420" cy="446420"/>
            <a:chOff x="16619739" y="8641997"/>
            <a:chExt cx="446420" cy="4464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9739" y="8641997"/>
              <a:ext cx="446420" cy="4464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9044" y="1380244"/>
            <a:ext cx="8038805" cy="30532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9520" y="2976111"/>
            <a:ext cx="11156995" cy="41895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2602" y="7505717"/>
            <a:ext cx="5535171" cy="8914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2193" y="8601288"/>
            <a:ext cx="1634249" cy="722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4793117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599" y="726997"/>
            <a:ext cx="2629784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3568" y="2894346"/>
            <a:ext cx="12921058" cy="16483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26803" y="3771012"/>
            <a:ext cx="9779599" cy="26000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9440" y="6167051"/>
            <a:ext cx="13563980" cy="25432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2589" y="4360355"/>
            <a:ext cx="17167227" cy="3457143"/>
            <a:chOff x="562589" y="4360355"/>
            <a:chExt cx="17167227" cy="34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2589" y="4360355"/>
              <a:ext cx="3440928" cy="3456289"/>
              <a:chOff x="562589" y="4360355"/>
              <a:chExt cx="3440928" cy="34562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2589" y="4360355"/>
                <a:ext cx="3440928" cy="34562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003517" y="4360355"/>
              <a:ext cx="3440928" cy="3456289"/>
              <a:chOff x="4003517" y="4360355"/>
              <a:chExt cx="3440928" cy="345628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03517" y="4360355"/>
                <a:ext cx="3440928" cy="345628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444445" y="4360355"/>
              <a:ext cx="3440928" cy="3456289"/>
              <a:chOff x="7444445" y="4360355"/>
              <a:chExt cx="3440928" cy="34562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44445" y="4360355"/>
                <a:ext cx="3440928" cy="34562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885372" y="4360355"/>
              <a:ext cx="3440928" cy="3456289"/>
              <a:chOff x="10885372" y="4360355"/>
              <a:chExt cx="3440928" cy="345628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85372" y="4360355"/>
                <a:ext cx="3440928" cy="34562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282197" y="4360355"/>
              <a:ext cx="3440928" cy="3456289"/>
              <a:chOff x="14282197" y="4360355"/>
              <a:chExt cx="3440928" cy="34562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282197" y="4360355"/>
                <a:ext cx="3440928" cy="34562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4793117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0599" y="726997"/>
            <a:ext cx="2629784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8187" y="4888193"/>
            <a:ext cx="13367161" cy="24531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4812165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11" y="726997"/>
            <a:ext cx="2622165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42276" y="4628255"/>
            <a:ext cx="5157685" cy="26338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28571" y="4480346"/>
            <a:ext cx="12228571" cy="2646944"/>
            <a:chOff x="3028571" y="4480346"/>
            <a:chExt cx="12228571" cy="26469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571" y="4480346"/>
              <a:ext cx="12228571" cy="26469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2597" y="3002785"/>
            <a:ext cx="5304762" cy="6171429"/>
            <a:chOff x="6362597" y="3002785"/>
            <a:chExt cx="5304762" cy="61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62597" y="3002785"/>
              <a:ext cx="5304368" cy="6171429"/>
              <a:chOff x="6362597" y="3002785"/>
              <a:chExt cx="5304368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2597" y="3002785"/>
                <a:ext cx="5304368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650665" y="3297828"/>
              <a:ext cx="736508" cy="3688499"/>
              <a:chOff x="10650665" y="3297828"/>
              <a:chExt cx="736508" cy="368849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650665" y="3297828"/>
                <a:ext cx="736508" cy="3688499"/>
                <a:chOff x="10650665" y="3297828"/>
                <a:chExt cx="736508" cy="368849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50665" y="3297828"/>
                  <a:ext cx="736508" cy="3688499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01921" y="3092742"/>
                <a:ext cx="1109260" cy="425423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7327496" cy="2213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11" y="726997"/>
            <a:ext cx="2622165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2117" y="2961077"/>
            <a:ext cx="10818707" cy="3308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4449" y="5635749"/>
            <a:ext cx="11953808" cy="3154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7272439" cy="2213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11" y="726997"/>
            <a:ext cx="2622165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14321" y="2961080"/>
            <a:ext cx="10070134" cy="3308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9995" y="5508761"/>
            <a:ext cx="14914456" cy="3154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7156715" cy="2213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11" y="726997"/>
            <a:ext cx="2622165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1125" y="2910289"/>
            <a:ext cx="11220925" cy="3308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7317" y="5457968"/>
            <a:ext cx="17285704" cy="31540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4400" y="385165"/>
            <a:ext cx="12483739" cy="9115589"/>
            <a:chOff x="1464400" y="385165"/>
            <a:chExt cx="12483739" cy="91155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38615" y="786468"/>
              <a:ext cx="9608484" cy="8712777"/>
              <a:chOff x="4338615" y="786468"/>
              <a:chExt cx="9608484" cy="87127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38615" y="786468"/>
                <a:ext cx="9608484" cy="87127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2178" y="385165"/>
              <a:ext cx="6171429" cy="3867403"/>
              <a:chOff x="1642178" y="385165"/>
              <a:chExt cx="6171429" cy="38674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42178" y="385165"/>
                <a:ext cx="6171429" cy="386740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32636" y="710993"/>
              <a:ext cx="9413172" cy="3469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7302982" cy="221328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311" y="726997"/>
            <a:ext cx="2622165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72627" y="2634829"/>
            <a:ext cx="11994258" cy="33080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6679" y="5514393"/>
            <a:ext cx="17331313" cy="3629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4400" y="385165"/>
            <a:ext cx="12483739" cy="9115589"/>
            <a:chOff x="1464400" y="385165"/>
            <a:chExt cx="12483739" cy="91155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38615" y="786468"/>
              <a:ext cx="9608484" cy="8712777"/>
              <a:chOff x="4338615" y="786468"/>
              <a:chExt cx="9608484" cy="87127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38615" y="786468"/>
                <a:ext cx="9608484" cy="87127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42178" y="385165"/>
              <a:ext cx="6171429" cy="3867403"/>
              <a:chOff x="1642178" y="385165"/>
              <a:chExt cx="6171429" cy="38674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42178" y="385165"/>
                <a:ext cx="6171429" cy="386740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926" y="710993"/>
              <a:ext cx="8325115" cy="3469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119883"/>
            <a:ext cx="18285714" cy="2165831"/>
            <a:chOff x="0" y="8119883"/>
            <a:chExt cx="18285714" cy="21658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19883"/>
              <a:ext cx="18285714" cy="2165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2558" y="1018538"/>
            <a:ext cx="16280598" cy="6467511"/>
            <a:chOff x="1002558" y="1018538"/>
            <a:chExt cx="16280598" cy="6467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558" y="1018538"/>
              <a:ext cx="16280598" cy="6467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56947" y="5942136"/>
            <a:ext cx="1023498" cy="1023498"/>
            <a:chOff x="15756947" y="5942136"/>
            <a:chExt cx="1023498" cy="1023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6947" y="5942136"/>
              <a:ext cx="1023498" cy="10234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2667" y="1374562"/>
            <a:ext cx="8757903" cy="34865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990" y="2818371"/>
            <a:ext cx="7156992" cy="3470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28731" y="2541667"/>
            <a:ext cx="11742033" cy="5202380"/>
            <a:chOff x="3528731" y="2541667"/>
            <a:chExt cx="11742033" cy="52023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8731" y="2541667"/>
              <a:ext cx="11742033" cy="52023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884889"/>
            <a:ext cx="614150" cy="614150"/>
            <a:chOff x="9142857" y="2884889"/>
            <a:chExt cx="614150" cy="614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884889"/>
              <a:ext cx="614150" cy="614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2521" y="4185484"/>
            <a:ext cx="614150" cy="614150"/>
            <a:chOff x="14502521" y="4185484"/>
            <a:chExt cx="614150" cy="614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2521" y="4185484"/>
              <a:ext cx="614150" cy="614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486079"/>
            <a:ext cx="614150" cy="614150"/>
            <a:chOff x="9142857" y="5486079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486079"/>
              <a:ext cx="614150" cy="614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02521" y="6786675"/>
            <a:ext cx="614150" cy="614150"/>
            <a:chOff x="14502521" y="6786675"/>
            <a:chExt cx="614150" cy="6141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2521" y="6786675"/>
              <a:ext cx="614150" cy="61415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8993" y="3473812"/>
            <a:ext cx="6466294" cy="24954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4450" y="2173212"/>
            <a:ext cx="6319161" cy="2495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1517" y="4774403"/>
            <a:ext cx="6560456" cy="24954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88041" y="6074993"/>
            <a:ext cx="6522370" cy="2495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4783680" cy="2203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397" y="726987"/>
            <a:ext cx="2700156" cy="23896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33447" y="3432468"/>
            <a:ext cx="7537146" cy="5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8084" y="184868"/>
            <a:ext cx="9809547" cy="9915979"/>
            <a:chOff x="4238084" y="184868"/>
            <a:chExt cx="9809547" cy="9915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084" y="184868"/>
              <a:ext cx="9809547" cy="9915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8601688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045" y="726997"/>
            <a:ext cx="2692641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43568" y="2894346"/>
            <a:ext cx="12921058" cy="16483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7688" y="3730812"/>
            <a:ext cx="10999989" cy="35501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3092" y="6608789"/>
            <a:ext cx="11423875" cy="30152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9315498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045" y="726997"/>
            <a:ext cx="2692641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0950" y="4082619"/>
            <a:ext cx="11961655" cy="4397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9315498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045" y="726997"/>
            <a:ext cx="2692641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13964" y="3961013"/>
            <a:ext cx="9898277" cy="24431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41831" y="6127707"/>
            <a:ext cx="9764943" cy="24431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581829" y="-647858"/>
            <a:ext cx="21874290" cy="11652221"/>
            <a:chOff x="-3581829" y="-647858"/>
            <a:chExt cx="21874290" cy="116522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581829" y="-647858"/>
              <a:ext cx="21232623" cy="11581431"/>
              <a:chOff x="-3581829" y="-647858"/>
              <a:chExt cx="21232623" cy="1158143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3581829" y="-647858"/>
                <a:ext cx="21232623" cy="115814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37102" y="4345128"/>
              <a:ext cx="7180161" cy="4968671"/>
              <a:chOff x="10337102" y="4345128"/>
              <a:chExt cx="7180161" cy="49686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280000">
                <a:off x="10337102" y="4345128"/>
                <a:ext cx="7180161" cy="49686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80614" y="4036672"/>
            <a:ext cx="10246943" cy="7685207"/>
            <a:chOff x="11180614" y="4036672"/>
            <a:chExt cx="10246943" cy="7685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614" y="4036672"/>
              <a:ext cx="10246943" cy="7685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5324" y="3295068"/>
            <a:ext cx="13086568" cy="4584208"/>
            <a:chOff x="1465324" y="3295068"/>
            <a:chExt cx="13086568" cy="45842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5324" y="3295068"/>
              <a:ext cx="13086568" cy="45842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9578" y="893978"/>
            <a:ext cx="9315498" cy="221328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045" y="726997"/>
            <a:ext cx="2692641" cy="23895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172" y="3818034"/>
            <a:ext cx="12041016" cy="42573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6757" y="961261"/>
            <a:ext cx="16772201" cy="1700245"/>
            <a:chOff x="756757" y="961261"/>
            <a:chExt cx="16772201" cy="17002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757" y="961261"/>
              <a:ext cx="16772201" cy="17002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57" y="961261"/>
            <a:ext cx="2799893" cy="1700245"/>
            <a:chOff x="756757" y="961261"/>
            <a:chExt cx="2799893" cy="1700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57" y="961261"/>
              <a:ext cx="2799893" cy="1700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757" y="2843021"/>
            <a:ext cx="16772201" cy="6490955"/>
            <a:chOff x="756757" y="2843021"/>
            <a:chExt cx="16772201" cy="6490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757" y="2843021"/>
              <a:ext cx="16772201" cy="6490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04086" y="1704716"/>
            <a:ext cx="614150" cy="614150"/>
            <a:chOff x="16304086" y="1704716"/>
            <a:chExt cx="614150" cy="614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4086" y="1704716"/>
              <a:ext cx="614150" cy="614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9578" y="893978"/>
            <a:ext cx="7634822" cy="221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1045" y="726997"/>
            <a:ext cx="2692641" cy="23895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6807" y="2931014"/>
            <a:ext cx="11234534" cy="65649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41328" y="834973"/>
            <a:ext cx="11546907" cy="8615769"/>
            <a:chOff x="3241328" y="834973"/>
            <a:chExt cx="11546907" cy="86157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1328" y="834973"/>
              <a:ext cx="11546907" cy="861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2024-01-04T11:52:43Z</dcterms:created>
  <dcterms:modified xsi:type="dcterms:W3CDTF">2024-01-04T11:52:43Z</dcterms:modified>
</cp:coreProperties>
</file>